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7A4955D-1F71-492F-8645-01ABC43841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EED901AC-BEC7-4BD9-B2D9-106D31B5E7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/>
              <a:t>Kattintson ide az alcím mintájának szerkesztéséhez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4B2F01CF-B243-4BB3-8CC6-82BC81461D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F3E3A-97AE-44CE-995C-6850D22AD30D}" type="datetimeFigureOut">
              <a:rPr lang="hu-HU" smtClean="0"/>
              <a:t>2020. 06. 02.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F3732CD6-E3CC-42BB-BB4D-56AC2A2AE6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A4989CF1-9498-43F5-A3EE-F56F0FEB31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36406-3754-4E9C-914E-84A5C5DD8A6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55525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E72DB2F-9E44-4A50-99B2-E54AE3292B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FCD2E48-CFBB-48F1-ABCC-8C93E9BB3F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6D2A3BE0-D22F-4F27-B407-80C7097405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F3E3A-97AE-44CE-995C-6850D22AD30D}" type="datetimeFigureOut">
              <a:rPr lang="hu-HU" smtClean="0"/>
              <a:t>2020. 06. 02.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26BAAE70-7A1B-441E-AD4F-7CDB61660F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25C01E47-7ECC-4694-97A4-6D13A5B2B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36406-3754-4E9C-914E-84A5C5DD8A6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910121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BB4EA24-3194-4E48-B536-D486C63213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9CEF2634-7A4F-4BDD-A5F3-3420408876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FA35D388-F0AA-4401-87E7-4E42C9669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F3E3A-97AE-44CE-995C-6850D22AD30D}" type="datetimeFigureOut">
              <a:rPr lang="hu-HU" smtClean="0"/>
              <a:t>2020. 06. 02.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173644B4-9204-4006-AF6E-C54A20E0F3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A75E535E-B476-45B4-9F27-6FEB14FFBB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36406-3754-4E9C-914E-84A5C5DD8A6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590253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6229520-0A7C-47C2-8848-1A9A45BA0D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11DDB70-0CCD-4E10-8A3B-CC6C115302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Tartalom helye 3">
            <a:extLst>
              <a:ext uri="{FF2B5EF4-FFF2-40B4-BE49-F238E27FC236}">
                <a16:creationId xmlns:a16="http://schemas.microsoft.com/office/drawing/2014/main" id="{CC8E3859-3912-4862-9C61-27729AA1F1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E3D5E027-A5BA-4826-8596-B582D780A7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F3E3A-97AE-44CE-995C-6850D22AD30D}" type="datetimeFigureOut">
              <a:rPr lang="hu-HU" smtClean="0"/>
              <a:t>2020. 06. 02.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F87173F6-4B94-4CB6-881D-362D0694F7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A0342C41-9680-4AEC-A03C-3F430EF2BF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36406-3754-4E9C-914E-84A5C5DD8A6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49179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5EFD5DA-F78B-47DA-B75B-EB513BB79F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452EA83B-CFF7-4B42-9D4B-B1D784DBE9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>
            <a:extLst>
              <a:ext uri="{FF2B5EF4-FFF2-40B4-BE49-F238E27FC236}">
                <a16:creationId xmlns:a16="http://schemas.microsoft.com/office/drawing/2014/main" id="{121F4E24-FEEB-4CB7-B68A-DA66A20558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>
            <a:extLst>
              <a:ext uri="{FF2B5EF4-FFF2-40B4-BE49-F238E27FC236}">
                <a16:creationId xmlns:a16="http://schemas.microsoft.com/office/drawing/2014/main" id="{7FA793F7-C1CE-4888-A37F-07519D2ADA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>
            <a:extLst>
              <a:ext uri="{FF2B5EF4-FFF2-40B4-BE49-F238E27FC236}">
                <a16:creationId xmlns:a16="http://schemas.microsoft.com/office/drawing/2014/main" id="{9E555BCF-BFEF-4931-9950-EA3DE41BCED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>
            <a:extLst>
              <a:ext uri="{FF2B5EF4-FFF2-40B4-BE49-F238E27FC236}">
                <a16:creationId xmlns:a16="http://schemas.microsoft.com/office/drawing/2014/main" id="{C396D956-D07E-4895-82E6-D0A5B3BFF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F3E3A-97AE-44CE-995C-6850D22AD30D}" type="datetimeFigureOut">
              <a:rPr lang="hu-HU" smtClean="0"/>
              <a:t>2020. 06. 02.</a:t>
            </a:fld>
            <a:endParaRPr lang="hu-HU"/>
          </a:p>
        </p:txBody>
      </p:sp>
      <p:sp>
        <p:nvSpPr>
          <p:cNvPr id="8" name="Élőláb helye 7">
            <a:extLst>
              <a:ext uri="{FF2B5EF4-FFF2-40B4-BE49-F238E27FC236}">
                <a16:creationId xmlns:a16="http://schemas.microsoft.com/office/drawing/2014/main" id="{7ED49B9E-C981-428A-B73D-1F367B1A9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>
            <a:extLst>
              <a:ext uri="{FF2B5EF4-FFF2-40B4-BE49-F238E27FC236}">
                <a16:creationId xmlns:a16="http://schemas.microsoft.com/office/drawing/2014/main" id="{2ED9948F-9AEB-42BC-88CC-1993294B26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36406-3754-4E9C-914E-84A5C5DD8A6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295540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3A4A17A-E9C9-418E-BB92-E488190979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Dátum helye 2">
            <a:extLst>
              <a:ext uri="{FF2B5EF4-FFF2-40B4-BE49-F238E27FC236}">
                <a16:creationId xmlns:a16="http://schemas.microsoft.com/office/drawing/2014/main" id="{F5B90279-EF12-40B6-ADFD-CA95B59F20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F3E3A-97AE-44CE-995C-6850D22AD30D}" type="datetimeFigureOut">
              <a:rPr lang="hu-HU" smtClean="0"/>
              <a:t>2020. 06. 02.</a:t>
            </a:fld>
            <a:endParaRPr lang="hu-HU"/>
          </a:p>
        </p:txBody>
      </p:sp>
      <p:sp>
        <p:nvSpPr>
          <p:cNvPr id="4" name="Élőláb helye 3">
            <a:extLst>
              <a:ext uri="{FF2B5EF4-FFF2-40B4-BE49-F238E27FC236}">
                <a16:creationId xmlns:a16="http://schemas.microsoft.com/office/drawing/2014/main" id="{30782DCC-3BCF-45C6-AFD0-2B334BAA32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>
            <a:extLst>
              <a:ext uri="{FF2B5EF4-FFF2-40B4-BE49-F238E27FC236}">
                <a16:creationId xmlns:a16="http://schemas.microsoft.com/office/drawing/2014/main" id="{1E9AFDC4-5E0B-4509-97CC-9288194E48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36406-3754-4E9C-914E-84A5C5DD8A6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424536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>
            <a:extLst>
              <a:ext uri="{FF2B5EF4-FFF2-40B4-BE49-F238E27FC236}">
                <a16:creationId xmlns:a16="http://schemas.microsoft.com/office/drawing/2014/main" id="{3FB03740-3F3D-4727-A8EA-92D04FF78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F3E3A-97AE-44CE-995C-6850D22AD30D}" type="datetimeFigureOut">
              <a:rPr lang="hu-HU" smtClean="0"/>
              <a:t>2020. 06. 02.</a:t>
            </a:fld>
            <a:endParaRPr lang="hu-HU"/>
          </a:p>
        </p:txBody>
      </p:sp>
      <p:sp>
        <p:nvSpPr>
          <p:cNvPr id="3" name="Élőláb helye 2">
            <a:extLst>
              <a:ext uri="{FF2B5EF4-FFF2-40B4-BE49-F238E27FC236}">
                <a16:creationId xmlns:a16="http://schemas.microsoft.com/office/drawing/2014/main" id="{0001F067-B3DC-4706-A089-CB7E10F82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>
            <a:extLst>
              <a:ext uri="{FF2B5EF4-FFF2-40B4-BE49-F238E27FC236}">
                <a16:creationId xmlns:a16="http://schemas.microsoft.com/office/drawing/2014/main" id="{23D33CF4-BD85-4629-A06A-30EA5C147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36406-3754-4E9C-914E-84A5C5DD8A6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683778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9C5161D-B3F0-4AD0-BEEF-519FCA9217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D90AEFF5-8656-41A5-B83F-2AC3416378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B53505B0-C9D8-438F-9F61-F21FB166F3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CBB37B08-D866-4FC7-92E8-1A401A602D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F3E3A-97AE-44CE-995C-6850D22AD30D}" type="datetimeFigureOut">
              <a:rPr lang="hu-HU" smtClean="0"/>
              <a:t>2020. 06. 02.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6184031E-F6D8-4DD9-9F4A-57930B8246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BEADCC08-C080-4D9C-A5CA-FB247C81B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36406-3754-4E9C-914E-84A5C5DD8A6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91882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064D39C-B19F-45BC-B01E-06654B99D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>
            <a:extLst>
              <a:ext uri="{FF2B5EF4-FFF2-40B4-BE49-F238E27FC236}">
                <a16:creationId xmlns:a16="http://schemas.microsoft.com/office/drawing/2014/main" id="{19A9718F-FDFE-4DA4-BC08-A2DC74C304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86FE173B-D031-47F1-957E-2FE8BF4AA7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C561BECE-2E01-46C5-9FDF-FFDACFC702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F3E3A-97AE-44CE-995C-6850D22AD30D}" type="datetimeFigureOut">
              <a:rPr lang="hu-HU" smtClean="0"/>
              <a:t>2020. 06. 02.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3C875F35-52D0-4B98-85D2-C0A5CBBD5F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6F53DCEF-D9B2-41AB-B6FB-D7F9EAEB5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36406-3754-4E9C-914E-84A5C5DD8A6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874782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CD4FEB8-1F4C-4693-96A5-30AA1730C4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>
            <a:extLst>
              <a:ext uri="{FF2B5EF4-FFF2-40B4-BE49-F238E27FC236}">
                <a16:creationId xmlns:a16="http://schemas.microsoft.com/office/drawing/2014/main" id="{9C1EEDC5-E4C0-4FB0-B714-C8167F14B8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70B52367-EBFD-4E83-A058-206F40EC0E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F3E3A-97AE-44CE-995C-6850D22AD30D}" type="datetimeFigureOut">
              <a:rPr lang="hu-HU" smtClean="0"/>
              <a:t>2020. 06. 02.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E7BC1AC8-A3AC-4C4D-B47D-6BDD2BFAF3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40A34AC8-A0A0-4795-B64B-5BDC7F6A4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36406-3754-4E9C-914E-84A5C5DD8A6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217166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>
            <a:extLst>
              <a:ext uri="{FF2B5EF4-FFF2-40B4-BE49-F238E27FC236}">
                <a16:creationId xmlns:a16="http://schemas.microsoft.com/office/drawing/2014/main" id="{AFD60D73-8742-4AE3-81B8-B6F2E18F14E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>
            <a:extLst>
              <a:ext uri="{FF2B5EF4-FFF2-40B4-BE49-F238E27FC236}">
                <a16:creationId xmlns:a16="http://schemas.microsoft.com/office/drawing/2014/main" id="{4C531077-F4CE-449E-9F3B-5D1A9BBA52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82D77752-5071-4C5D-9BE7-4413FFBB55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F3E3A-97AE-44CE-995C-6850D22AD30D}" type="datetimeFigureOut">
              <a:rPr lang="hu-HU" smtClean="0"/>
              <a:t>2020. 06. 02.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339AD920-BBBC-4EB6-9945-C87216DA31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308EBF28-4791-4E68-997E-3032BEE863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36406-3754-4E9C-914E-84A5C5DD8A6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22311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>
            <a:extLst>
              <a:ext uri="{FF2B5EF4-FFF2-40B4-BE49-F238E27FC236}">
                <a16:creationId xmlns:a16="http://schemas.microsoft.com/office/drawing/2014/main" id="{FFB077E5-FAA7-4C52-8052-8EE02D61D0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732556D3-BF9F-4BF3-840F-B1B5597982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25CC5D28-8F03-4F2A-B081-A11FFADA912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8F3E3A-97AE-44CE-995C-6850D22AD30D}" type="datetimeFigureOut">
              <a:rPr lang="hu-HU" smtClean="0"/>
              <a:t>2020. 06. 02.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2FBE031E-8547-4B68-AC5D-3A117EE436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63CB8FB5-73C7-4582-8611-4B0A759B57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436406-3754-4E9C-914E-84A5C5DD8A6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73920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>
            <a:extLst>
              <a:ext uri="{FF2B5EF4-FFF2-40B4-BE49-F238E27FC236}">
                <a16:creationId xmlns:a16="http://schemas.microsoft.com/office/drawing/2014/main" id="{0D48E7C5-E9ED-452A-A15B-D61A3414A14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31" r="1" b="8881"/>
          <a:stretch/>
        </p:blipFill>
        <p:spPr>
          <a:xfrm>
            <a:off x="4055964" y="0"/>
            <a:ext cx="4043471" cy="5979886"/>
          </a:xfrm>
          <a:prstGeom prst="rect">
            <a:avLst/>
          </a:prstGeom>
        </p:spPr>
      </p:pic>
      <p:pic>
        <p:nvPicPr>
          <p:cNvPr id="7" name="Slika 1">
            <a:extLst>
              <a:ext uri="{FF2B5EF4-FFF2-40B4-BE49-F238E27FC236}">
                <a16:creationId xmlns:a16="http://schemas.microsoft.com/office/drawing/2014/main" id="{E4F53A16-5785-4413-B9BB-5C78EFE91ABF}"/>
              </a:ext>
            </a:extLst>
          </p:cNvPr>
          <p:cNvPicPr/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8034" y="6069623"/>
            <a:ext cx="5082351" cy="841507"/>
          </a:xfrm>
          <a:prstGeom prst="rect">
            <a:avLst/>
          </a:prstGeom>
        </p:spPr>
      </p:pic>
      <p:sp>
        <p:nvSpPr>
          <p:cNvPr id="8" name="Cím 1">
            <a:extLst>
              <a:ext uri="{FF2B5EF4-FFF2-40B4-BE49-F238E27FC236}">
                <a16:creationId xmlns:a16="http://schemas.microsoft.com/office/drawing/2014/main" id="{1A8BFA1A-6F3F-4125-A620-71896E1A77F2}"/>
              </a:ext>
            </a:extLst>
          </p:cNvPr>
          <p:cNvSpPr txBox="1">
            <a:spLocks/>
          </p:cNvSpPr>
          <p:nvPr/>
        </p:nvSpPr>
        <p:spPr>
          <a:xfrm>
            <a:off x="184815" y="96674"/>
            <a:ext cx="3838540" cy="82693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u-H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Nyári LOVAS TÁBOR</a:t>
            </a:r>
            <a:endParaRPr lang="hu-HU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sp>
        <p:nvSpPr>
          <p:cNvPr id="12" name="Alcím 2">
            <a:extLst>
              <a:ext uri="{FF2B5EF4-FFF2-40B4-BE49-F238E27FC236}">
                <a16:creationId xmlns:a16="http://schemas.microsoft.com/office/drawing/2014/main" id="{A29CCDFD-E566-40F4-85AE-B4D588568E9F}"/>
              </a:ext>
            </a:extLst>
          </p:cNvPr>
          <p:cNvSpPr txBox="1">
            <a:spLocks/>
          </p:cNvSpPr>
          <p:nvPr/>
        </p:nvSpPr>
        <p:spPr>
          <a:xfrm>
            <a:off x="-1165674" y="937659"/>
            <a:ext cx="6274592" cy="586406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Napközis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 lovas tábor 6-12 éves gyerekeknek.</a:t>
            </a:r>
          </a:p>
          <a:p>
            <a:pPr marL="0" indent="0" algn="ctr">
              <a:buNone/>
            </a:pPr>
            <a:endParaRPr lang="hu-HU" sz="1400" dirty="0">
              <a:solidFill>
                <a:schemeClr val="bg1"/>
              </a:solidFill>
              <a:latin typeface="Bradley Hand ITC" panose="03070402050302030203" pitchFamily="66" charset="0"/>
            </a:endParaRPr>
          </a:p>
          <a:p>
            <a:pPr marL="0" indent="0" algn="ctr">
              <a:buNone/>
            </a:pP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Időpontja:</a:t>
            </a:r>
            <a:b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</a:br>
            <a:r>
              <a:rPr lang="hu-HU" sz="1400" b="1" dirty="0" smtClean="0">
                <a:solidFill>
                  <a:schemeClr val="bg1"/>
                </a:solidFill>
                <a:latin typeface="Bradley Hand ITC" panose="03070402050302030203" pitchFamily="66" charset="0"/>
              </a:rPr>
              <a:t>2020. </a:t>
            </a:r>
            <a:r>
              <a:rPr lang="hu-HU" sz="1400" b="1" dirty="0">
                <a:solidFill>
                  <a:schemeClr val="bg1"/>
                </a:solidFill>
                <a:latin typeface="Bradley Hand ITC" panose="03070402050302030203" pitchFamily="66" charset="0"/>
              </a:rPr>
              <a:t>július </a:t>
            </a:r>
            <a:r>
              <a:rPr lang="hu-HU" sz="1400" b="1" dirty="0" smtClean="0">
                <a:solidFill>
                  <a:schemeClr val="bg1"/>
                </a:solidFill>
                <a:latin typeface="Bradley Hand ITC" panose="03070402050302030203" pitchFamily="66" charset="0"/>
              </a:rPr>
              <a:t>27</a:t>
            </a:r>
            <a:r>
              <a:rPr lang="hu-HU" sz="1400" b="1" dirty="0" smtClean="0">
                <a:solidFill>
                  <a:schemeClr val="bg1"/>
                </a:solidFill>
                <a:latin typeface="Bradley Hand ITC" panose="03070402050302030203" pitchFamily="66" charset="0"/>
              </a:rPr>
              <a:t>-31</a:t>
            </a:r>
            <a:r>
              <a:rPr lang="hu-HU" sz="1400" dirty="0" smtClean="0">
                <a:solidFill>
                  <a:schemeClr val="bg1"/>
                </a:solidFill>
                <a:latin typeface="Bradley Hand ITC" panose="03070402050302030203" pitchFamily="66" charset="0"/>
              </a:rPr>
              <a:t>. 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(hétfőtől péntekig)</a:t>
            </a:r>
            <a:b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</a:br>
            <a:r>
              <a:rPr lang="hu-HU" sz="1400" b="1" dirty="0">
                <a:solidFill>
                  <a:schemeClr val="bg1"/>
                </a:solidFill>
                <a:latin typeface="Bradley Hand ITC" panose="03070402050302030203" pitchFamily="66" charset="0"/>
              </a:rPr>
              <a:t>08.00-17.00 óráig</a:t>
            </a:r>
            <a:endParaRPr lang="hu-HU" sz="1400" dirty="0">
              <a:solidFill>
                <a:schemeClr val="bg1"/>
              </a:solidFill>
              <a:latin typeface="Bradley Hand ITC" panose="03070402050302030203" pitchFamily="66" charset="0"/>
            </a:endParaRPr>
          </a:p>
          <a:p>
            <a:pPr marL="0" indent="0" algn="ctr">
              <a:buNone/>
            </a:pP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Helyszíne: Orfalu, Fő út 33.</a:t>
            </a:r>
          </a:p>
          <a:p>
            <a:pPr marL="0" indent="0" algn="ctr">
              <a:buNone/>
            </a:pPr>
            <a:endParaRPr lang="hu-HU" sz="1400" dirty="0">
              <a:solidFill>
                <a:schemeClr val="bg1"/>
              </a:solidFill>
              <a:latin typeface="Bradley Hand ITC" panose="03070402050302030203" pitchFamily="66" charset="0"/>
            </a:endParaRPr>
          </a:p>
          <a:p>
            <a:pPr marL="0" indent="0" algn="ctr">
              <a:buNone/>
            </a:pP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A tábor résztvevői megismerkedhetnek</a:t>
            </a:r>
            <a:b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</a:b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a lovaglás és lóápolás alapjaival.</a:t>
            </a:r>
          </a:p>
          <a:p>
            <a:pPr marL="0" indent="0" algn="ctr">
              <a:buNone/>
            </a:pP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A lovaglás mellett kézműves foglalkozással,</a:t>
            </a:r>
            <a:b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</a:b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játékokkal, vetélkedőkkel,</a:t>
            </a:r>
            <a:b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</a:b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kirándulással tesszük színessé</a:t>
            </a:r>
            <a:b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</a:b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a tábor programját. </a:t>
            </a:r>
          </a:p>
          <a:p>
            <a:pPr marL="0" indent="0" algn="ctr">
              <a:buNone/>
            </a:pP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A táborozók részére</a:t>
            </a:r>
            <a:b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</a:b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háromszori étkezést biztosítunk.</a:t>
            </a:r>
            <a:b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</a:b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(délben meleg ebéd)</a:t>
            </a:r>
          </a:p>
          <a:p>
            <a:pPr marL="0" indent="0" algn="ctr">
              <a:buNone/>
            </a:pPr>
            <a:endParaRPr lang="hu-HU" sz="1400" dirty="0">
              <a:solidFill>
                <a:schemeClr val="bg1"/>
              </a:solidFill>
              <a:latin typeface="Bradley Hand ITC" panose="03070402050302030203" pitchFamily="66" charset="0"/>
            </a:endParaRPr>
          </a:p>
          <a:p>
            <a:pPr marL="0" indent="0" algn="ctr">
              <a:buNone/>
            </a:pP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A tábor részvevőinek maximális létszáma 20 fő. </a:t>
            </a:r>
          </a:p>
          <a:p>
            <a:pPr marL="0" indent="0" algn="ctr">
              <a:buNone/>
            </a:pPr>
            <a:endParaRPr lang="hu-HU" sz="1400" dirty="0">
              <a:solidFill>
                <a:schemeClr val="bg1"/>
              </a:solidFill>
              <a:latin typeface="Bradley Hand ITC" panose="03070402050302030203" pitchFamily="66" charset="0"/>
            </a:endParaRPr>
          </a:p>
          <a:p>
            <a:pPr marL="0" indent="0" algn="ctr">
              <a:buNone/>
            </a:pP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Jelentkezés: Simon Nagy Attilánál</a:t>
            </a:r>
          </a:p>
          <a:p>
            <a:pPr marL="0" indent="0" algn="ctr">
              <a:buNone/>
            </a:pP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Telefon: 06/30 222 3114</a:t>
            </a:r>
          </a:p>
          <a:p>
            <a:pPr marL="0" indent="0" algn="ctr">
              <a:buNone/>
            </a:pP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E-mail: simonnagyattila@gmail.com</a:t>
            </a:r>
          </a:p>
          <a:p>
            <a:pPr marL="0" indent="0" algn="ctr">
              <a:buNone/>
            </a:pPr>
            <a:endParaRPr lang="hu-HU" sz="1400" dirty="0">
              <a:solidFill>
                <a:schemeClr val="bg1"/>
              </a:solidFill>
              <a:latin typeface="Bradley Hand ITC" panose="03070402050302030203" pitchFamily="66" charset="0"/>
            </a:endParaRPr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0DD26635-6BD9-477D-A55C-3C943A323F44}"/>
              </a:ext>
            </a:extLst>
          </p:cNvPr>
          <p:cNvSpPr txBox="1"/>
          <p:nvPr/>
        </p:nvSpPr>
        <p:spPr>
          <a:xfrm>
            <a:off x="8132044" y="295413"/>
            <a:ext cx="4043471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800" b="1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Poletni</a:t>
            </a:r>
            <a:r>
              <a:rPr lang="hu-HU" sz="2800" b="1" dirty="0">
                <a:solidFill>
                  <a:schemeClr val="bg1"/>
                </a:solidFill>
                <a:latin typeface="Bradley Hand ITC" panose="03070402050302030203" pitchFamily="66" charset="0"/>
              </a:rPr>
              <a:t> JAHALNI TABOR</a:t>
            </a:r>
          </a:p>
          <a:p>
            <a:pPr algn="ctr"/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 </a:t>
            </a:r>
          </a:p>
          <a:p>
            <a:pPr algn="ctr"/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Jahalni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 </a:t>
            </a:r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tabor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 </a:t>
            </a:r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za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 </a:t>
            </a:r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otroke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, </a:t>
            </a:r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starih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 </a:t>
            </a:r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od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 6 </a:t>
            </a:r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do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 12 </a:t>
            </a:r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let</a:t>
            </a:r>
            <a:endParaRPr lang="hu-HU" sz="1400" dirty="0">
              <a:solidFill>
                <a:schemeClr val="bg1"/>
              </a:solidFill>
              <a:latin typeface="Bradley Hand ITC" panose="03070402050302030203" pitchFamily="66" charset="0"/>
            </a:endParaRPr>
          </a:p>
          <a:p>
            <a:pPr algn="ctr"/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 </a:t>
            </a:r>
          </a:p>
          <a:p>
            <a:pPr algn="ctr"/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Datum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:</a:t>
            </a:r>
            <a:b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</a:br>
            <a:r>
              <a:rPr lang="hu-HU" sz="1400" dirty="0" smtClean="0">
                <a:solidFill>
                  <a:schemeClr val="bg1"/>
                </a:solidFill>
                <a:latin typeface="Bradley Hand ITC" panose="03070402050302030203" pitchFamily="66" charset="0"/>
              </a:rPr>
              <a:t>27-31</a:t>
            </a:r>
            <a:r>
              <a:rPr lang="hu-HU" sz="1400" dirty="0" smtClean="0">
                <a:solidFill>
                  <a:schemeClr val="bg1"/>
                </a:solidFill>
                <a:latin typeface="Bradley Hand ITC" panose="03070402050302030203" pitchFamily="66" charset="0"/>
              </a:rPr>
              <a:t>. </a:t>
            </a:r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julij</a:t>
            </a:r>
            <a:r>
              <a:rPr lang="hu-HU" sz="1400">
                <a:solidFill>
                  <a:schemeClr val="bg1"/>
                </a:solidFill>
                <a:latin typeface="Bradley Hand ITC" panose="03070402050302030203" pitchFamily="66" charset="0"/>
              </a:rPr>
              <a:t> </a:t>
            </a:r>
            <a:r>
              <a:rPr lang="hu-HU" sz="1400" smtClean="0">
                <a:solidFill>
                  <a:schemeClr val="bg1"/>
                </a:solidFill>
                <a:latin typeface="Bradley Hand ITC" panose="03070402050302030203" pitchFamily="66" charset="0"/>
              </a:rPr>
              <a:t>2020 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(</a:t>
            </a:r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od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 </a:t>
            </a:r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ponedeljka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 </a:t>
            </a:r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do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 </a:t>
            </a:r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petka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)</a:t>
            </a:r>
          </a:p>
          <a:p>
            <a:pPr algn="ctr"/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od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 8. </a:t>
            </a:r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do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 17. </a:t>
            </a:r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ure</a:t>
            </a:r>
            <a:endParaRPr lang="hu-HU" sz="1400" dirty="0">
              <a:solidFill>
                <a:schemeClr val="bg1"/>
              </a:solidFill>
              <a:latin typeface="Bradley Hand ITC" panose="03070402050302030203" pitchFamily="66" charset="0"/>
            </a:endParaRPr>
          </a:p>
          <a:p>
            <a:pPr algn="ctr"/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 </a:t>
            </a:r>
          </a:p>
          <a:p>
            <a:pPr algn="ctr"/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Kraj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: </a:t>
            </a:r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Andovci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, Fő út 33.</a:t>
            </a:r>
          </a:p>
          <a:p>
            <a:pPr algn="ctr"/>
            <a:endParaRPr lang="hu-HU" sz="1400" dirty="0">
              <a:solidFill>
                <a:schemeClr val="bg1"/>
              </a:solidFill>
              <a:latin typeface="Bradley Hand ITC" panose="03070402050302030203" pitchFamily="66" charset="0"/>
            </a:endParaRPr>
          </a:p>
          <a:p>
            <a:pPr algn="ctr"/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 </a:t>
            </a:r>
          </a:p>
          <a:p>
            <a:pPr algn="ctr"/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Udeleženci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 </a:t>
            </a:r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tabora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 </a:t>
            </a:r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bodo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 </a:t>
            </a:r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spoznavali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 </a:t>
            </a:r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osnove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 </a:t>
            </a:r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jahanja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 in </a:t>
            </a:r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oskrbe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 </a:t>
            </a:r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konjev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. </a:t>
            </a:r>
          </a:p>
          <a:p>
            <a:pPr algn="ctr"/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Poleg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 </a:t>
            </a:r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jahanja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 </a:t>
            </a:r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bomo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 program </a:t>
            </a:r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tabora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 </a:t>
            </a:r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popestrili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 z </a:t>
            </a:r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rokodelskimi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 </a:t>
            </a:r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delavnicami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, </a:t>
            </a:r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raznimi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 </a:t>
            </a:r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igrami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 in </a:t>
            </a:r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tekmovanji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 </a:t>
            </a:r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ter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 </a:t>
            </a:r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izleti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.</a:t>
            </a:r>
          </a:p>
          <a:p>
            <a:pPr algn="ctr"/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 </a:t>
            </a:r>
          </a:p>
          <a:p>
            <a:pPr algn="ctr"/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Tabornikom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 </a:t>
            </a:r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zagotavljamo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 </a:t>
            </a:r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obrok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 </a:t>
            </a:r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trikrat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 na </a:t>
            </a:r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dan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.</a:t>
            </a:r>
          </a:p>
          <a:p>
            <a:pPr algn="ctr"/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(</a:t>
            </a:r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Opoldne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 </a:t>
            </a:r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toplo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 </a:t>
            </a:r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kosilo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)</a:t>
            </a:r>
          </a:p>
          <a:p>
            <a:pPr algn="ctr"/>
            <a:endParaRPr lang="hu-HU" sz="1400" dirty="0">
              <a:solidFill>
                <a:schemeClr val="bg1"/>
              </a:solidFill>
              <a:latin typeface="Bradley Hand ITC" panose="03070402050302030203" pitchFamily="66" charset="0"/>
            </a:endParaRPr>
          </a:p>
          <a:p>
            <a:pPr algn="ctr"/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 </a:t>
            </a:r>
          </a:p>
          <a:p>
            <a:pPr algn="ctr"/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Maksimalno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 </a:t>
            </a:r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število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 </a:t>
            </a:r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udeležencev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 </a:t>
            </a:r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tabora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 je 20.</a:t>
            </a:r>
          </a:p>
          <a:p>
            <a:pPr algn="ctr"/>
            <a:endParaRPr lang="hu-HU" sz="1400" dirty="0">
              <a:solidFill>
                <a:schemeClr val="bg1"/>
              </a:solidFill>
              <a:latin typeface="Bradley Hand ITC" panose="03070402050302030203" pitchFamily="66" charset="0"/>
            </a:endParaRPr>
          </a:p>
          <a:p>
            <a:pPr algn="ctr"/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 </a:t>
            </a:r>
          </a:p>
          <a:p>
            <a:pPr algn="ctr"/>
            <a:r>
              <a:rPr lang="hu-HU" sz="1400" dirty="0" err="1">
                <a:solidFill>
                  <a:schemeClr val="bg1"/>
                </a:solidFill>
                <a:latin typeface="Bradley Hand ITC" panose="03070402050302030203" pitchFamily="66" charset="0"/>
              </a:rPr>
              <a:t>Prijave</a:t>
            </a:r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: Attila Simon-Nagy </a:t>
            </a:r>
          </a:p>
          <a:p>
            <a:pPr algn="ctr"/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Telefon: 06/30 222 3114</a:t>
            </a:r>
          </a:p>
          <a:p>
            <a:pPr algn="ctr"/>
            <a:r>
              <a:rPr lang="hu-HU" sz="1400" dirty="0">
                <a:solidFill>
                  <a:schemeClr val="bg1"/>
                </a:solidFill>
                <a:latin typeface="Bradley Hand ITC" panose="03070402050302030203" pitchFamily="66" charset="0"/>
              </a:rPr>
              <a:t>E-mail: simonnagyattila@gmail.com</a:t>
            </a:r>
          </a:p>
          <a:p>
            <a:pPr algn="ctr"/>
            <a:endParaRPr lang="hu-HU" sz="1400" dirty="0">
              <a:solidFill>
                <a:schemeClr val="bg1"/>
              </a:solidFill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92963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15</Words>
  <Application>Microsoft Office PowerPoint</Application>
  <PresentationFormat>Szélesvásznú</PresentationFormat>
  <Paragraphs>38</Paragraphs>
  <Slides>1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4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</vt:i4>
      </vt:variant>
    </vt:vector>
  </HeadingPairs>
  <TitlesOfParts>
    <vt:vector size="6" baseType="lpstr">
      <vt:lpstr>Arial</vt:lpstr>
      <vt:lpstr>Bradley Hand ITC</vt:lpstr>
      <vt:lpstr>Calibri</vt:lpstr>
      <vt:lpstr>Calibri Light</vt:lpstr>
      <vt:lpstr>Office-téma</vt:lpstr>
      <vt:lpstr>PowerPoint-bemutató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Nyári LOVAS TÁBOR</dc:title>
  <dc:creator>attila simon-nagy</dc:creator>
  <cp:lastModifiedBy>user</cp:lastModifiedBy>
  <cp:revision>7</cp:revision>
  <dcterms:created xsi:type="dcterms:W3CDTF">2019-05-05T19:18:58Z</dcterms:created>
  <dcterms:modified xsi:type="dcterms:W3CDTF">2020-06-02T20:02:33Z</dcterms:modified>
</cp:coreProperties>
</file>